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1" r:id="rId9"/>
    <p:sldId id="262" r:id="rId10"/>
    <p:sldId id="267" r:id="rId11"/>
    <p:sldId id="266" r:id="rId12"/>
    <p:sldId id="268" r:id="rId13"/>
    <p:sldId id="269" r:id="rId14"/>
    <p:sldId id="263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4699B-1CBF-4CF6-8E2F-3360A488F119}" v="19" dt="2019-03-04T16:42:38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TORRE REYES" userId="6dd07135-3d84-48ce-b3c1-baadc026128d" providerId="ADAL" clId="{5F54699B-1CBF-4CF6-8E2F-3360A488F119}"/>
    <pc:docChg chg="undo custSel addSld delSld modSld sldOrd">
      <pc:chgData name="ALEJANDRO TORRE REYES" userId="6dd07135-3d84-48ce-b3c1-baadc026128d" providerId="ADAL" clId="{5F54699B-1CBF-4CF6-8E2F-3360A488F119}" dt="2019-03-04T16:42:38.660" v="750"/>
      <pc:docMkLst>
        <pc:docMk/>
      </pc:docMkLst>
      <pc:sldChg chg="modSp">
        <pc:chgData name="ALEJANDRO TORRE REYES" userId="6dd07135-3d84-48ce-b3c1-baadc026128d" providerId="ADAL" clId="{5F54699B-1CBF-4CF6-8E2F-3360A488F119}" dt="2019-02-28T13:46:52.611" v="30" actId="20577"/>
        <pc:sldMkLst>
          <pc:docMk/>
          <pc:sldMk cId="0" sldId="258"/>
        </pc:sldMkLst>
        <pc:spChg chg="mod">
          <ac:chgData name="ALEJANDRO TORRE REYES" userId="6dd07135-3d84-48ce-b3c1-baadc026128d" providerId="ADAL" clId="{5F54699B-1CBF-4CF6-8E2F-3360A488F119}" dt="2019-02-28T13:46:52.611" v="30" actId="20577"/>
          <ac:spMkLst>
            <pc:docMk/>
            <pc:sldMk cId="0" sldId="258"/>
            <ac:spMk id="80" creationId="{00000000-0000-0000-0000-000000000000}"/>
          </ac:spMkLst>
        </pc:spChg>
      </pc:sldChg>
      <pc:sldChg chg="modSp add">
        <pc:chgData name="ALEJANDRO TORRE REYES" userId="6dd07135-3d84-48ce-b3c1-baadc026128d" providerId="ADAL" clId="{5F54699B-1CBF-4CF6-8E2F-3360A488F119}" dt="2019-02-28T14:27:58.372" v="483" actId="5793"/>
        <pc:sldMkLst>
          <pc:docMk/>
          <pc:sldMk cId="61240482" sldId="264"/>
        </pc:sldMkLst>
        <pc:spChg chg="mod">
          <ac:chgData name="ALEJANDRO TORRE REYES" userId="6dd07135-3d84-48ce-b3c1-baadc026128d" providerId="ADAL" clId="{5F54699B-1CBF-4CF6-8E2F-3360A488F119}" dt="2019-02-28T13:49:31.513" v="70" actId="20577"/>
          <ac:spMkLst>
            <pc:docMk/>
            <pc:sldMk cId="61240482" sldId="264"/>
            <ac:spMk id="2" creationId="{02A250E2-C2EC-42C9-A326-2E5A25C36E0E}"/>
          </ac:spMkLst>
        </pc:spChg>
        <pc:spChg chg="mod">
          <ac:chgData name="ALEJANDRO TORRE REYES" userId="6dd07135-3d84-48ce-b3c1-baadc026128d" providerId="ADAL" clId="{5F54699B-1CBF-4CF6-8E2F-3360A488F119}" dt="2019-02-28T13:51:27.970" v="107" actId="5793"/>
          <ac:spMkLst>
            <pc:docMk/>
            <pc:sldMk cId="61240482" sldId="264"/>
            <ac:spMk id="3" creationId="{F53C1B54-C00C-4211-89DA-4882098AB0E0}"/>
          </ac:spMkLst>
        </pc:spChg>
        <pc:spChg chg="mod">
          <ac:chgData name="ALEJANDRO TORRE REYES" userId="6dd07135-3d84-48ce-b3c1-baadc026128d" providerId="ADAL" clId="{5F54699B-1CBF-4CF6-8E2F-3360A488F119}" dt="2019-02-28T14:27:58.372" v="483" actId="5793"/>
          <ac:spMkLst>
            <pc:docMk/>
            <pc:sldMk cId="61240482" sldId="264"/>
            <ac:spMk id="4" creationId="{E634984E-0B3C-40AE-A3EF-A0E354651947}"/>
          </ac:spMkLst>
        </pc:spChg>
      </pc:sldChg>
      <pc:sldChg chg="addSp delSp modSp add">
        <pc:chgData name="ALEJANDRO TORRE REYES" userId="6dd07135-3d84-48ce-b3c1-baadc026128d" providerId="ADAL" clId="{5F54699B-1CBF-4CF6-8E2F-3360A488F119}" dt="2019-03-04T16:26:01.434" v="500" actId="1076"/>
        <pc:sldMkLst>
          <pc:docMk/>
          <pc:sldMk cId="2380612062" sldId="265"/>
        </pc:sldMkLst>
        <pc:spChg chg="mod">
          <ac:chgData name="ALEJANDRO TORRE REYES" userId="6dd07135-3d84-48ce-b3c1-baadc026128d" providerId="ADAL" clId="{5F54699B-1CBF-4CF6-8E2F-3360A488F119}" dt="2019-02-28T13:53:24.065" v="179" actId="20577"/>
          <ac:spMkLst>
            <pc:docMk/>
            <pc:sldMk cId="2380612062" sldId="265"/>
            <ac:spMk id="2" creationId="{F83DE46B-C576-479A-804B-D379BDF3E83B}"/>
          </ac:spMkLst>
        </pc:spChg>
        <pc:spChg chg="mod">
          <ac:chgData name="ALEJANDRO TORRE REYES" userId="6dd07135-3d84-48ce-b3c1-baadc026128d" providerId="ADAL" clId="{5F54699B-1CBF-4CF6-8E2F-3360A488F119}" dt="2019-02-28T13:55:27.213" v="320" actId="5793"/>
          <ac:spMkLst>
            <pc:docMk/>
            <pc:sldMk cId="2380612062" sldId="265"/>
            <ac:spMk id="3" creationId="{4A38B5BD-310C-4DEF-A894-4C9810A0AD49}"/>
          </ac:spMkLst>
        </pc:spChg>
        <pc:spChg chg="mod">
          <ac:chgData name="ALEJANDRO TORRE REYES" userId="6dd07135-3d84-48ce-b3c1-baadc026128d" providerId="ADAL" clId="{5F54699B-1CBF-4CF6-8E2F-3360A488F119}" dt="2019-02-28T14:05:33.290" v="430" actId="1076"/>
          <ac:spMkLst>
            <pc:docMk/>
            <pc:sldMk cId="2380612062" sldId="265"/>
            <ac:spMk id="4" creationId="{DD7783F2-E05D-4CED-AFF9-470CC4CD20CC}"/>
          </ac:spMkLst>
        </pc:spChg>
        <pc:picChg chg="add del mod">
          <ac:chgData name="ALEJANDRO TORRE REYES" userId="6dd07135-3d84-48ce-b3c1-baadc026128d" providerId="ADAL" clId="{5F54699B-1CBF-4CF6-8E2F-3360A488F119}" dt="2019-03-04T16:25:27.014" v="497" actId="478"/>
          <ac:picMkLst>
            <pc:docMk/>
            <pc:sldMk cId="2380612062" sldId="265"/>
            <ac:picMk id="5" creationId="{0FEB5F21-087B-406F-B67A-FD2E0F2D2ACC}"/>
          </ac:picMkLst>
        </pc:picChg>
        <pc:picChg chg="add mod">
          <ac:chgData name="ALEJANDRO TORRE REYES" userId="6dd07135-3d84-48ce-b3c1-baadc026128d" providerId="ADAL" clId="{5F54699B-1CBF-4CF6-8E2F-3360A488F119}" dt="2019-03-04T16:26:01.434" v="500" actId="1076"/>
          <ac:picMkLst>
            <pc:docMk/>
            <pc:sldMk cId="2380612062" sldId="265"/>
            <ac:picMk id="7" creationId="{E8D854D6-926D-4410-AC1E-FB41E00CA8E3}"/>
          </ac:picMkLst>
        </pc:picChg>
      </pc:sldChg>
      <pc:sldChg chg="modSp add ord">
        <pc:chgData name="ALEJANDRO TORRE REYES" userId="6dd07135-3d84-48ce-b3c1-baadc026128d" providerId="ADAL" clId="{5F54699B-1CBF-4CF6-8E2F-3360A488F119}" dt="2019-03-04T16:42:33.937" v="749"/>
        <pc:sldMkLst>
          <pc:docMk/>
          <pc:sldMk cId="1650379779" sldId="266"/>
        </pc:sldMkLst>
        <pc:spChg chg="mod">
          <ac:chgData name="ALEJANDRO TORRE REYES" userId="6dd07135-3d84-48ce-b3c1-baadc026128d" providerId="ADAL" clId="{5F54699B-1CBF-4CF6-8E2F-3360A488F119}" dt="2019-02-28T13:57:50.204" v="337" actId="14100"/>
          <ac:spMkLst>
            <pc:docMk/>
            <pc:sldMk cId="1650379779" sldId="266"/>
            <ac:spMk id="2" creationId="{53D74B10-CCF7-47DC-B80F-40E55724579B}"/>
          </ac:spMkLst>
        </pc:spChg>
        <pc:spChg chg="mod">
          <ac:chgData name="ALEJANDRO TORRE REYES" userId="6dd07135-3d84-48ce-b3c1-baadc026128d" providerId="ADAL" clId="{5F54699B-1CBF-4CF6-8E2F-3360A488F119}" dt="2019-02-28T13:58:53.754" v="372" actId="20577"/>
          <ac:spMkLst>
            <pc:docMk/>
            <pc:sldMk cId="1650379779" sldId="266"/>
            <ac:spMk id="4" creationId="{9CDDD0E5-A7F6-476B-9FF2-7D2EA589B069}"/>
          </ac:spMkLst>
        </pc:spChg>
      </pc:sldChg>
      <pc:sldChg chg="modSp add ord">
        <pc:chgData name="ALEJANDRO TORRE REYES" userId="6dd07135-3d84-48ce-b3c1-baadc026128d" providerId="ADAL" clId="{5F54699B-1CBF-4CF6-8E2F-3360A488F119}" dt="2019-03-04T16:42:38.660" v="750"/>
        <pc:sldMkLst>
          <pc:docMk/>
          <pc:sldMk cId="2050137437" sldId="267"/>
        </pc:sldMkLst>
        <pc:spChg chg="mod">
          <ac:chgData name="ALEJANDRO TORRE REYES" userId="6dd07135-3d84-48ce-b3c1-baadc026128d" providerId="ADAL" clId="{5F54699B-1CBF-4CF6-8E2F-3360A488F119}" dt="2019-02-28T13:59:56.905" v="398" actId="1076"/>
          <ac:spMkLst>
            <pc:docMk/>
            <pc:sldMk cId="2050137437" sldId="267"/>
            <ac:spMk id="2" creationId="{9FED73E6-DAD8-44C8-A3B7-263B8B0D028C}"/>
          </ac:spMkLst>
        </pc:spChg>
        <pc:spChg chg="mod">
          <ac:chgData name="ALEJANDRO TORRE REYES" userId="6dd07135-3d84-48ce-b3c1-baadc026128d" providerId="ADAL" clId="{5F54699B-1CBF-4CF6-8E2F-3360A488F119}" dt="2019-02-28T14:00:26.694" v="429" actId="20577"/>
          <ac:spMkLst>
            <pc:docMk/>
            <pc:sldMk cId="2050137437" sldId="267"/>
            <ac:spMk id="4" creationId="{37A0A5B5-421C-4CD3-9E75-F145D0B5A468}"/>
          </ac:spMkLst>
        </pc:spChg>
      </pc:sldChg>
      <pc:sldChg chg="modSp add">
        <pc:chgData name="ALEJANDRO TORRE REYES" userId="6dd07135-3d84-48ce-b3c1-baadc026128d" providerId="ADAL" clId="{5F54699B-1CBF-4CF6-8E2F-3360A488F119}" dt="2019-03-04T16:39:07.949" v="508"/>
        <pc:sldMkLst>
          <pc:docMk/>
          <pc:sldMk cId="1991078450" sldId="268"/>
        </pc:sldMkLst>
        <pc:spChg chg="mod">
          <ac:chgData name="ALEJANDRO TORRE REYES" userId="6dd07135-3d84-48ce-b3c1-baadc026128d" providerId="ADAL" clId="{5F54699B-1CBF-4CF6-8E2F-3360A488F119}" dt="2019-03-04T16:38:48.514" v="503" actId="20577"/>
          <ac:spMkLst>
            <pc:docMk/>
            <pc:sldMk cId="1991078450" sldId="268"/>
            <ac:spMk id="2" creationId="{68C8A761-21B6-4DAA-92C7-2FB0E8EDF90C}"/>
          </ac:spMkLst>
        </pc:spChg>
        <pc:spChg chg="mod">
          <ac:chgData name="ALEJANDRO TORRE REYES" userId="6dd07135-3d84-48ce-b3c1-baadc026128d" providerId="ADAL" clId="{5F54699B-1CBF-4CF6-8E2F-3360A488F119}" dt="2019-03-04T16:39:07.949" v="508"/>
          <ac:spMkLst>
            <pc:docMk/>
            <pc:sldMk cId="1991078450" sldId="268"/>
            <ac:spMk id="4" creationId="{F0B8AE39-2707-4A96-9C4D-C24A791C62C0}"/>
          </ac:spMkLst>
        </pc:spChg>
      </pc:sldChg>
      <pc:sldChg chg="modSp add">
        <pc:chgData name="ALEJANDRO TORRE REYES" userId="6dd07135-3d84-48ce-b3c1-baadc026128d" providerId="ADAL" clId="{5F54699B-1CBF-4CF6-8E2F-3360A488F119}" dt="2019-03-04T16:41:20.344" v="735" actId="20577"/>
        <pc:sldMkLst>
          <pc:docMk/>
          <pc:sldMk cId="3661585032" sldId="269"/>
        </pc:sldMkLst>
        <pc:spChg chg="mod">
          <ac:chgData name="ALEJANDRO TORRE REYES" userId="6dd07135-3d84-48ce-b3c1-baadc026128d" providerId="ADAL" clId="{5F54699B-1CBF-4CF6-8E2F-3360A488F119}" dt="2019-03-04T16:39:15.361" v="516" actId="20577"/>
          <ac:spMkLst>
            <pc:docMk/>
            <pc:sldMk cId="3661585032" sldId="269"/>
            <ac:spMk id="2" creationId="{0E6615F6-42B7-4EFE-B62B-7A488F6DBE19}"/>
          </ac:spMkLst>
        </pc:spChg>
        <pc:spChg chg="mod">
          <ac:chgData name="ALEJANDRO TORRE REYES" userId="6dd07135-3d84-48ce-b3c1-baadc026128d" providerId="ADAL" clId="{5F54699B-1CBF-4CF6-8E2F-3360A488F119}" dt="2019-03-04T16:41:20.344" v="735" actId="20577"/>
          <ac:spMkLst>
            <pc:docMk/>
            <pc:sldMk cId="3661585032" sldId="269"/>
            <ac:spMk id="3" creationId="{2B75F8E5-75AC-4E03-97DA-4204BFDD0ECE}"/>
          </ac:spMkLst>
        </pc:spChg>
        <pc:spChg chg="mod">
          <ac:chgData name="ALEJANDRO TORRE REYES" userId="6dd07135-3d84-48ce-b3c1-baadc026128d" providerId="ADAL" clId="{5F54699B-1CBF-4CF6-8E2F-3360A488F119}" dt="2019-03-04T16:40:39.083" v="675" actId="255"/>
          <ac:spMkLst>
            <pc:docMk/>
            <pc:sldMk cId="3661585032" sldId="269"/>
            <ac:spMk id="4" creationId="{8943A94D-26F3-413E-8D82-811947439D61}"/>
          </ac:spMkLst>
        </pc:spChg>
      </pc:sldChg>
      <pc:sldChg chg="modSp add del">
        <pc:chgData name="ALEJANDRO TORRE REYES" userId="6dd07135-3d84-48ce-b3c1-baadc026128d" providerId="ADAL" clId="{5F54699B-1CBF-4CF6-8E2F-3360A488F119}" dt="2019-03-04T16:42:24.739" v="748" actId="2696"/>
        <pc:sldMkLst>
          <pc:docMk/>
          <pc:sldMk cId="3286440203" sldId="270"/>
        </pc:sldMkLst>
        <pc:spChg chg="mod">
          <ac:chgData name="ALEJANDRO TORRE REYES" userId="6dd07135-3d84-48ce-b3c1-baadc026128d" providerId="ADAL" clId="{5F54699B-1CBF-4CF6-8E2F-3360A488F119}" dt="2019-03-04T16:42:10.198" v="747" actId="20577"/>
          <ac:spMkLst>
            <pc:docMk/>
            <pc:sldMk cId="3286440203" sldId="270"/>
            <ac:spMk id="2" creationId="{E8CEACA4-7EAC-4DD0-9844-686ACDC131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0a00fe4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0a00fe4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0a00fe4a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0a00fe4a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Equipo #1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26"/>
            <a:ext cx="82221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Amaury Morales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Jimmy Ojeda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Alejandro Torre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Jorge Pinto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D73E6-DAD8-44C8-A3B7-263B8B0D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699" y="815187"/>
            <a:ext cx="4681699" cy="2581830"/>
          </a:xfrm>
        </p:spPr>
        <p:txBody>
          <a:bodyPr/>
          <a:lstStyle/>
          <a:p>
            <a:r>
              <a:rPr lang="es-MX" dirty="0"/>
              <a:t>DOCUMENTACIÓN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7B1570-05FC-4F3E-B501-9AF24B5DD6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A0A5B5-421C-4CD3-9E75-F145D0B5A46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MX" dirty="0"/>
              <a:t>XML DOCUMENTATION </a:t>
            </a:r>
          </a:p>
          <a:p>
            <a:r>
              <a:rPr lang="es-MX" dirty="0"/>
              <a:t>SANDCASTLE</a:t>
            </a:r>
          </a:p>
        </p:txBody>
      </p:sp>
    </p:spTree>
    <p:extLst>
      <p:ext uri="{BB962C8B-B14F-4D97-AF65-F5344CB8AC3E}">
        <p14:creationId xmlns:p14="http://schemas.microsoft.com/office/powerpoint/2010/main" val="205013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74B10-CCF7-47DC-B80F-40E55724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233175"/>
            <a:ext cx="4306500" cy="1546292"/>
          </a:xfrm>
        </p:spPr>
        <p:txBody>
          <a:bodyPr/>
          <a:lstStyle/>
          <a:p>
            <a:r>
              <a:rPr lang="es-MX" dirty="0"/>
              <a:t>HERRAMIENTAS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35F01E-7AC5-43BD-9F85-6298F2F7B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DDD0E5-A7F6-476B-9FF2-7D2EA589B06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MX" dirty="0"/>
              <a:t>C#</a:t>
            </a:r>
          </a:p>
          <a:p>
            <a:r>
              <a:rPr lang="es-MX" dirty="0"/>
              <a:t>VISUAL STUDIO</a:t>
            </a:r>
          </a:p>
          <a:p>
            <a:r>
              <a:rPr lang="es-MX" dirty="0"/>
              <a:t>TELERIK (INTERFAZ)</a:t>
            </a:r>
          </a:p>
        </p:txBody>
      </p:sp>
    </p:spTree>
    <p:extLst>
      <p:ext uri="{BB962C8B-B14F-4D97-AF65-F5344CB8AC3E}">
        <p14:creationId xmlns:p14="http://schemas.microsoft.com/office/powerpoint/2010/main" val="165037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8A761-21B6-4DAA-92C7-2FB0E8ED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Calendario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6E3927-F35A-4096-B7B1-F3F01275C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B8AE39-2707-4A96-9C4D-C24A791C62C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MX" dirty="0"/>
          </a:p>
          <a:p>
            <a:pPr lvl="0"/>
            <a:r>
              <a:rPr lang="es-MX" dirty="0"/>
              <a:t>Marzo 1-10: Etapa de diseño y planeación de estructura.</a:t>
            </a:r>
          </a:p>
          <a:p>
            <a:pPr lvl="0"/>
            <a:r>
              <a:rPr lang="es-MX" dirty="0"/>
              <a:t>Marzo 11-18: Desarrollo de estructura.</a:t>
            </a:r>
          </a:p>
          <a:p>
            <a:pPr lvl="0"/>
            <a:r>
              <a:rPr lang="es-MX" dirty="0"/>
              <a:t>Marzo 19-31: Desarrollo de funciones principales.</a:t>
            </a:r>
          </a:p>
          <a:p>
            <a:pPr lvl="0"/>
            <a:r>
              <a:rPr lang="es-MX" dirty="0"/>
              <a:t>Abril 1-20: Desarrollo de interfaz y funciones secundarias.</a:t>
            </a:r>
          </a:p>
          <a:p>
            <a:pPr lvl="0"/>
            <a:r>
              <a:rPr lang="es-MX" dirty="0"/>
              <a:t>Abril 20-Mayo 5: Etapa de Pruebas y calidad.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9107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615F6-42B7-4EFE-B62B-7A488F6D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Métricas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75F8E5-75AC-4E03-97DA-4204BFDD0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Nos apoyaremos en Trello para el control de las actividades.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43A94D-26F3-413E-8D82-811947439D6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MX" sz="1400" dirty="0"/>
              <a:t>Cada etapa representa un 20% de un 100% total del proyecto (ignorando el nivel de esfuerzo requerido en cada etapa).</a:t>
            </a:r>
          </a:p>
          <a:p>
            <a:r>
              <a:rPr lang="es-MX" sz="1400" dirty="0"/>
              <a:t>En cada etapa habrá una serie de actividades con su respectivo puntaje (del 1 al 10 aproximadamente, dependiendo del nivel de esfuerzo/dificultad) </a:t>
            </a:r>
          </a:p>
          <a:p>
            <a:r>
              <a:rPr lang="es-MX" sz="1400" dirty="0"/>
              <a:t>Cada integrante deberá tener una suma total de 25 puntos de actividades al final del proceso de desarrollo.</a:t>
            </a:r>
          </a:p>
        </p:txBody>
      </p:sp>
    </p:spTree>
    <p:extLst>
      <p:ext uri="{BB962C8B-B14F-4D97-AF65-F5344CB8AC3E}">
        <p14:creationId xmlns:p14="http://schemas.microsoft.com/office/powerpoint/2010/main" val="366158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0" y="0"/>
            <a:ext cx="9161100" cy="263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equipo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s-419" sz="1600" i="1"/>
              <a:t>¡Coaching your goals!</a:t>
            </a:r>
            <a:endParaRPr sz="1600" i="1"/>
          </a:p>
        </p:txBody>
      </p:sp>
      <p:pic>
        <p:nvPicPr>
          <p:cNvPr id="124" name="Google Shape;124;p20" descr="Fotografía empresarial de una mujer en primer plan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25" y="15154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p20" descr="Fotografía empresarial de un hombre en primer plan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668" y="15155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20" descr="Fotografía empresarial de una mujer en primer plan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6629" y="15154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>
            <a:spLocks noGrp="1"/>
          </p:cNvSpPr>
          <p:nvPr>
            <p:ph type="title" idx="4294967295"/>
          </p:nvPr>
        </p:nvSpPr>
        <p:spPr>
          <a:xfrm>
            <a:off x="231725" y="32001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Jorge Pinto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4294967295"/>
          </p:nvPr>
        </p:nvSpPr>
        <p:spPr>
          <a:xfrm>
            <a:off x="231725" y="37248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Choca su auto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 idx="4294967295"/>
          </p:nvPr>
        </p:nvSpPr>
        <p:spPr>
          <a:xfrm>
            <a:off x="2449668" y="32001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Alejandro Torre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4294967295"/>
          </p:nvPr>
        </p:nvSpPr>
        <p:spPr>
          <a:xfrm>
            <a:off x="4667629" y="32001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Amaury Morales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4294967295"/>
          </p:nvPr>
        </p:nvSpPr>
        <p:spPr>
          <a:xfrm>
            <a:off x="2449668" y="37248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Lider/Coder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4294967295"/>
          </p:nvPr>
        </p:nvSpPr>
        <p:spPr>
          <a:xfrm>
            <a:off x="4667629" y="37248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Arquitecto de software/Coder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33" name="Google Shape;133;p20" descr="Fotografía empresarial de un hombre en primer plan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590" y="15154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>
            <a:spLocks noGrp="1"/>
          </p:cNvSpPr>
          <p:nvPr>
            <p:ph type="title" idx="4294967295"/>
          </p:nvPr>
        </p:nvSpPr>
        <p:spPr>
          <a:xfrm>
            <a:off x="6885590" y="320019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</a:rPr>
              <a:t>Jimmy Ojeda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4294967295"/>
          </p:nvPr>
        </p:nvSpPr>
        <p:spPr>
          <a:xfrm>
            <a:off x="6885590" y="37248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Apoyo/Coder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180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 b="1"/>
              <a:t>GoMan: 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Coach manager de actividades.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Entradas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204700" y="1932450"/>
            <a:ext cx="4725000" cy="27102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/>
              <a:t>El usuario es el único actor y simplemente ingresa información por escrito, para agendar una actividad se solicitan los siguientes datos:</a:t>
            </a:r>
            <a:endParaRPr sz="1800"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800" dirty="0"/>
              <a:t>*Nombre, *fecha, *hora, importancia, duración y comentarios adicionales.</a:t>
            </a:r>
            <a:endParaRPr sz="180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800" dirty="0"/>
              <a:t>Símbolo * indica necesario, los demás son opcionales.</a:t>
            </a:r>
            <a:endParaRPr sz="1800" dirty="0"/>
          </a:p>
        </p:txBody>
      </p:sp>
      <p:cxnSp>
        <p:nvCxnSpPr>
          <p:cNvPr id="81" name="Google Shape;81;p15"/>
          <p:cNvCxnSpPr/>
          <p:nvPr/>
        </p:nvCxnSpPr>
        <p:spPr>
          <a:xfrm rot="10800000">
            <a:off x="204700" y="4872675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9990"/>
          <a:stretch/>
        </p:blipFill>
        <p:spPr>
          <a:xfrm>
            <a:off x="5128925" y="1696675"/>
            <a:ext cx="4015075" cy="34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250E2-C2EC-42C9-A326-2E5A25C3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 Funcionales y No funcionales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3C1B54-C00C-4211-89DA-4882098AB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ES" dirty="0"/>
              <a:t>1.- Agendar actividades </a:t>
            </a:r>
          </a:p>
          <a:p>
            <a:pPr marL="139700" indent="0">
              <a:buNone/>
            </a:pPr>
            <a:r>
              <a:rPr lang="es-ES" dirty="0"/>
              <a:t>2.- Editar información de la actividad.</a:t>
            </a:r>
          </a:p>
          <a:p>
            <a:pPr marL="139700" indent="0">
              <a:buNone/>
            </a:pPr>
            <a:r>
              <a:rPr lang="es-ES" dirty="0"/>
              <a:t>3.- Generar un reporte semanal.</a:t>
            </a:r>
          </a:p>
          <a:p>
            <a:pPr marL="139700" indent="0">
              <a:buNone/>
            </a:pPr>
            <a:r>
              <a:rPr lang="es-ES" dirty="0"/>
              <a:t>4.- Generar consejos para el usuario basados en su productividad final de cada semana.</a:t>
            </a:r>
          </a:p>
          <a:p>
            <a:pPr marL="139700" indent="0">
              <a:buNone/>
            </a:pPr>
            <a:r>
              <a:rPr lang="es-ES" dirty="0"/>
              <a:t> 5.- Informar interactivamente</a:t>
            </a:r>
          </a:p>
          <a:p>
            <a:pPr marL="139700" indent="0">
              <a:buNone/>
            </a:pPr>
            <a:r>
              <a:rPr lang="es-ES" dirty="0"/>
              <a:t> 6.- Ordenar las actividades conforme a la importancia</a:t>
            </a:r>
          </a:p>
          <a:p>
            <a:pPr marL="139700" indent="0">
              <a:buNone/>
            </a:pPr>
            <a:r>
              <a:rPr lang="es-ES" dirty="0"/>
              <a:t> 7.- Retrasar y adelantar actividades.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34984E-0B3C-40AE-A3EF-A0E3546519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/>
              <a:t>1.- El usuario controla la gestión de sus actividades.</a:t>
            </a:r>
          </a:p>
          <a:p>
            <a:r>
              <a:rPr lang="es-ES" dirty="0"/>
              <a:t>• 2.- Las actividades de la semana actual representan el único conjunto con el que se puede interactuar </a:t>
            </a:r>
          </a:p>
          <a:p>
            <a:r>
              <a:rPr lang="es-ES" dirty="0"/>
              <a:t>• 3.- La calendarización de actividades en forma de tabla sólo está disponible para la semana actual.</a:t>
            </a:r>
          </a:p>
          <a:p>
            <a:r>
              <a:rPr lang="es-ES" dirty="0"/>
              <a:t>• 4.- NO se pueden retrasar actividades importantes.</a:t>
            </a:r>
          </a:p>
          <a:p>
            <a:pPr marL="13970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124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DE46B-C576-479A-804B-D379BDF3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CASOS DE USO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38B5BD-310C-4DEF-A894-4C9810A0A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0001.- Registrar Actividades</a:t>
            </a:r>
          </a:p>
          <a:p>
            <a:pPr marL="139700" indent="0">
              <a:buNone/>
            </a:pPr>
            <a:endParaRPr lang="es-MX" dirty="0"/>
          </a:p>
          <a:p>
            <a:r>
              <a:rPr lang="es-MX" dirty="0"/>
              <a:t>0002.- Realizar Actividades</a:t>
            </a:r>
          </a:p>
          <a:p>
            <a:pPr marL="139700" indent="0">
              <a:buNone/>
            </a:pPr>
            <a:endParaRPr lang="es-MX" dirty="0"/>
          </a:p>
          <a:p>
            <a:r>
              <a:rPr lang="es-MX" dirty="0"/>
              <a:t>0003.- Modificar Actividades</a:t>
            </a:r>
          </a:p>
          <a:p>
            <a:pPr marL="139700" indent="0">
              <a:buNone/>
            </a:pPr>
            <a:endParaRPr lang="es-MX" dirty="0"/>
          </a:p>
          <a:p>
            <a:r>
              <a:rPr lang="es-MX" dirty="0"/>
              <a:t>0004.- Retroalimentación semanal.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7783F2-E05D-4CED-AFF9-470CC4CD20C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268948" y="2008776"/>
            <a:ext cx="3999900" cy="2710200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D854D6-926D-4410-AC1E-FB41E00C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75" y="843012"/>
            <a:ext cx="4978898" cy="40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1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descr="Primer plano lateral de una mano que desliza una perilla en una mezcladora de sonidos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Funciones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4008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Con respecto a las actividades se hallan 3 funciones: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400"/>
              <a:t>Agregar actividad: </a:t>
            </a:r>
            <a:r>
              <a:rPr lang="es-419"/>
              <a:t>Solicita datos mencionados anteriormente.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400"/>
              <a:t>Modificar actividad: </a:t>
            </a:r>
            <a:r>
              <a:rPr lang="es-419"/>
              <a:t>Permite editar datos de la actividad.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2400"/>
              <a:t>Eliminar actividad.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 descr="Toma cenital de jóvenes sentados en un tablado 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484665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Actividades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2"/>
          </p:nvPr>
        </p:nvSpPr>
        <p:spPr>
          <a:xfrm>
            <a:off x="320650" y="724200"/>
            <a:ext cx="4008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</a:rPr>
              <a:t>Con respecto a las actividades: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000000"/>
                </a:solidFill>
              </a:rPr>
              <a:t>Estas se presentarán de dos formas, las actividades de la semana actual en una tabla con los días de la semana y las actividades futuras y pasadas en forma de listas con apartados.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Visualización semana actual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601500" y="2498275"/>
            <a:ext cx="1149000" cy="110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Actividad 1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737150" y="2498350"/>
            <a:ext cx="1149000" cy="110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Actividad 2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4035150" y="2498350"/>
            <a:ext cx="1149000" cy="110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/>
              <a:t>Varias actividades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5170800" y="2498350"/>
            <a:ext cx="1149000" cy="110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/>
              <a:t>Varias actividades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2886150" y="2498350"/>
            <a:ext cx="1149000" cy="110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/>
              <a:t>Sin actividades</a:t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6266350" y="2498350"/>
            <a:ext cx="1149000" cy="110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/>
              <a:t>2 Actividades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7415350" y="2498350"/>
            <a:ext cx="1149000" cy="110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/>
              <a:t>Actividad 7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601500" y="1730575"/>
            <a:ext cx="7962900" cy="7677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	D		   L	                M		  M		       J		           V 		       S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601200" y="3828600"/>
            <a:ext cx="79629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Se podrá ver en forma de tabla las actividades de la semana actual, únicamente se mostrará si existen actividades para ese día y se desplegará más información al clickear sobre el día correspondiente.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 descr="Primer plano lateral de una mano que desliza una perilla en una mezcladora de sonidos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Análisis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2"/>
          </p:nvPr>
        </p:nvSpPr>
        <p:spPr>
          <a:xfrm>
            <a:off x="4979575" y="1124975"/>
            <a:ext cx="4008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Con respecto a los datos obtenidos en la semana: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GoMan calcula un valor de rendimiento en forma de puntaje y registra días y duración de actividades para al final de la semana mostrar un promedio de horas diarias de productividad y el porcentaje de actividades realizadas.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Si GoMan detecta que tu puntaje disminuye demasiado comenzará a brindar consejos con respecto al problema que parezcas tener.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576</Words>
  <Application>Microsoft Office PowerPoint</Application>
  <PresentationFormat>Presentación en pantalla (16:9)</PresentationFormat>
  <Paragraphs>82</Paragraphs>
  <Slides>14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Roboto</vt:lpstr>
      <vt:lpstr>Arial</vt:lpstr>
      <vt:lpstr>Material</vt:lpstr>
      <vt:lpstr>Equipo #1</vt:lpstr>
      <vt:lpstr>GoMan:  Coach manager de actividades.</vt:lpstr>
      <vt:lpstr>Entradas</vt:lpstr>
      <vt:lpstr>Requisitos Funcionales y No funcionales</vt:lpstr>
      <vt:lpstr>CASOS DE USO</vt:lpstr>
      <vt:lpstr>Funciones</vt:lpstr>
      <vt:lpstr>Actividades</vt:lpstr>
      <vt:lpstr>Visualización semana actual</vt:lpstr>
      <vt:lpstr>Análisis</vt:lpstr>
      <vt:lpstr>DOCUMENTACIÓN</vt:lpstr>
      <vt:lpstr>HERRAMIENTAS</vt:lpstr>
      <vt:lpstr>Calendario </vt:lpstr>
      <vt:lpstr>Métricas</vt:lpstr>
      <vt:lpstr>El equipo ¡Coaching your goals!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Equipo #1</dc:title>
  <cp:lastModifiedBy>ALEJANDRO TORRE REYES</cp:lastModifiedBy>
  <cp:revision>1</cp:revision>
  <dcterms:modified xsi:type="dcterms:W3CDTF">2019-03-04T16:42:42Z</dcterms:modified>
</cp:coreProperties>
</file>